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60" r:id="rId6"/>
    <p:sldId id="267" r:id="rId7"/>
    <p:sldId id="268" r:id="rId8"/>
    <p:sldId id="266" r:id="rId9"/>
    <p:sldId id="269" r:id="rId10"/>
    <p:sldId id="261" r:id="rId11"/>
    <p:sldId id="270" r:id="rId12"/>
    <p:sldId id="265" r:id="rId13"/>
    <p:sldId id="262" r:id="rId14"/>
    <p:sldId id="274" r:id="rId15"/>
    <p:sldId id="271" r:id="rId16"/>
    <p:sldId id="259" r:id="rId17"/>
    <p:sldId id="263" r:id="rId18"/>
    <p:sldId id="273" r:id="rId19"/>
    <p:sldId id="272" r:id="rId2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850" y="-13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554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04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9924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396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507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324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221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601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5652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074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530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8E563-B161-4695-A514-AF9019BE3F93}" type="datetimeFigureOut">
              <a:rPr lang="nl-NL" smtClean="0"/>
              <a:t>30-12-2015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E2F41-FC4F-40AC-AB41-E28CD1954E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2873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://www.amateurfilmplatform.nl/films/voorjaar-bunnik-en-pinksteren-garderen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30950" y="17337"/>
            <a:ext cx="7772400" cy="1470025"/>
          </a:xfrm>
        </p:spPr>
        <p:txBody>
          <a:bodyPr/>
          <a:lstStyle/>
          <a:p>
            <a:r>
              <a:rPr lang="nl-NL" dirty="0" smtClean="0">
                <a:latin typeface="Lucida Sans Typewriter" panose="020B0509030504030204" pitchFamily="49" charset="0"/>
                <a:cs typeface="Arabic Typesetting" panose="03020402040406030203" pitchFamily="66" charset="-78"/>
              </a:rPr>
              <a:t>LEIDEN BEZET</a:t>
            </a:r>
            <a:endParaRPr lang="nl-NL" dirty="0">
              <a:latin typeface="Lucida Sans Typewriter" panose="020B0509030504030204" pitchFamily="49" charset="0"/>
              <a:cs typeface="Arabic Typesetting" panose="03020402040406030203" pitchFamily="66" charset="-78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868695" y="6381327"/>
            <a:ext cx="7128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Lucida Sans Typewriter" panose="020B0509030504030204" pitchFamily="49" charset="0"/>
              </a:rPr>
              <a:t>Kinderen uit het opvanghuis van mevrouw </a:t>
            </a:r>
            <a:r>
              <a:rPr lang="nl-NL" sz="1200" dirty="0" err="1" smtClean="0">
                <a:latin typeface="Lucida Sans Typewriter" panose="020B0509030504030204" pitchFamily="49" charset="0"/>
              </a:rPr>
              <a:t>Piena</a:t>
            </a:r>
            <a:r>
              <a:rPr lang="nl-NL" sz="1200" dirty="0" smtClean="0">
                <a:latin typeface="Lucida Sans Typewriter" panose="020B0509030504030204" pitchFamily="49" charset="0"/>
              </a:rPr>
              <a:t>, 1945, ELO LB1380/16 doos</a:t>
            </a:r>
            <a:endParaRPr lang="nl-NL" sz="1200" dirty="0">
              <a:latin typeface="Lucida Sans Typewriter" panose="020B0509030504030204" pitchFamily="49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" b="99517" l="614" r="990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8760"/>
            <a:ext cx="7745361" cy="49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8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4467" l="9975" r="89941">
                        <a14:foregroundMark x1="18022" y1="78285" x2="24979" y2="80775"/>
                        <a14:foregroundMark x1="78793" y1="86722" x2="74602" y2="88797"/>
                        <a14:foregroundMark x1="66052" y1="89350" x2="52808" y2="88243"/>
                        <a14:foregroundMark x1="27829" y1="83541" x2="38642" y2="86030"/>
                        <a14:foregroundMark x1="17603" y1="81604" x2="19950" y2="82573"/>
                        <a14:backgroundMark x1="17184" y1="82711" x2="20788" y2="83956"/>
                        <a14:backgroundMark x1="57502" y1="90041" x2="76697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950" y="1268760"/>
            <a:ext cx="8663533" cy="525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800" dirty="0" smtClean="0">
                <a:latin typeface="Lucida Sans Typewriter" panose="020B0509030504030204" pitchFamily="49" charset="0"/>
              </a:rPr>
              <a:t>Oorlog: vrijdag 10 mei 1940</a:t>
            </a:r>
            <a:endParaRPr lang="nl-NL" sz="3800" dirty="0">
              <a:latin typeface="Lucida Sans Typewriter" panose="020B0509030504030204" pitchFamily="49" charset="0"/>
            </a:endParaRPr>
          </a:p>
        </p:txBody>
      </p:sp>
      <p:pic>
        <p:nvPicPr>
          <p:cNvPr id="4" name="wo2-hoekschewaard.nl_-_proclamatie_koningin_mei1940_[www.mp3cool.pw]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2331" y="5085184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4788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229800" y="260648"/>
            <a:ext cx="4399542" cy="6334525"/>
            <a:chOff x="229800" y="-13005"/>
            <a:chExt cx="4399542" cy="63345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9800" y="-13005"/>
              <a:ext cx="4386196" cy="2281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9800" y="2204864"/>
              <a:ext cx="4391008" cy="2286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9800" y="4221088"/>
              <a:ext cx="4399542" cy="2100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el 1"/>
          <p:cNvSpPr txBox="1">
            <a:spLocks/>
          </p:cNvSpPr>
          <p:nvPr/>
        </p:nvSpPr>
        <p:spPr>
          <a:xfrm>
            <a:off x="4860032" y="427038"/>
            <a:ext cx="3979168" cy="5882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800" dirty="0" smtClean="0">
                <a:latin typeface="Lucida Sans Typewriter" panose="020B0509030504030204" pitchFamily="49" charset="0"/>
              </a:rPr>
              <a:t>Oorlog: vrijdag </a:t>
            </a:r>
            <a:br>
              <a:rPr lang="nl-NL" sz="3800" dirty="0" smtClean="0">
                <a:latin typeface="Lucida Sans Typewriter" panose="020B0509030504030204" pitchFamily="49" charset="0"/>
              </a:rPr>
            </a:br>
            <a:r>
              <a:rPr lang="nl-NL" sz="3800" dirty="0" smtClean="0">
                <a:latin typeface="Lucida Sans Typewriter" panose="020B0509030504030204" pitchFamily="49" charset="0"/>
              </a:rPr>
              <a:t>10 mei 1940</a:t>
            </a:r>
            <a:endParaRPr lang="nl-NL" sz="3800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0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800" dirty="0" smtClean="0">
                <a:latin typeface="Lucida Sans Typewriter" panose="020B0509030504030204" pitchFamily="49" charset="0"/>
              </a:rPr>
              <a:t>Oorlog: vrijdag 10 mei 1940</a:t>
            </a:r>
            <a:endParaRPr lang="nl-NL" sz="3800" dirty="0">
              <a:latin typeface="Lucida Sans Typewriter" panose="020B0509030504030204" pitchFamily="49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628799"/>
            <a:ext cx="7128792" cy="4993517"/>
          </a:xfrm>
        </p:spPr>
      </p:pic>
    </p:spTree>
    <p:extLst>
      <p:ext uri="{BB962C8B-B14F-4D97-AF65-F5344CB8AC3E}">
        <p14:creationId xmlns:p14="http://schemas.microsoft.com/office/powerpoint/2010/main" val="3844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r>
              <a:rPr lang="nl-NL" sz="3800" dirty="0" smtClean="0">
                <a:latin typeface="Lucida Sans Typewriter" panose="020B0509030504030204" pitchFamily="49" charset="0"/>
              </a:rPr>
              <a:t>2</a:t>
            </a:r>
            <a:r>
              <a:rPr lang="nl-NL" sz="3800" baseline="30000" dirty="0" smtClean="0">
                <a:latin typeface="Lucida Sans Typewriter" panose="020B0509030504030204" pitchFamily="49" charset="0"/>
              </a:rPr>
              <a:t>e</a:t>
            </a:r>
            <a:r>
              <a:rPr lang="nl-NL" sz="3800" dirty="0" smtClean="0">
                <a:latin typeface="Lucida Sans Typewriter" panose="020B0509030504030204" pitchFamily="49" charset="0"/>
              </a:rPr>
              <a:t> dag: zaterdag 11 mei 1940</a:t>
            </a:r>
            <a:endParaRPr lang="nl-NL" sz="3800" dirty="0">
              <a:latin typeface="Lucida Sans Typewriter" panose="020B0509030504030204" pitchFamily="49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Parachutisten op Valkenburg, foto’s van site/cd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340768"/>
            <a:ext cx="6984776" cy="489841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863895">
            <a:off x="5144000" y="1518175"/>
            <a:ext cx="3874612" cy="159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5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ren_Noise-KevanGC-1337458893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8224" y="4581128"/>
            <a:ext cx="609600" cy="609600"/>
          </a:xfr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07504" y="332656"/>
            <a:ext cx="892899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800" dirty="0" smtClean="0">
                <a:latin typeface="Lucida Sans Typewriter" panose="020B0509030504030204" pitchFamily="49" charset="0"/>
              </a:rPr>
              <a:t>Luchtalarm</a:t>
            </a:r>
            <a:endParaRPr lang="nl-NL" sz="3800" dirty="0">
              <a:latin typeface="Lucida Sans Typewriter" panose="020B0509030504030204" pitchFamily="49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0" y="5962121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Lucida Sans Typewriter" panose="020B0509030504030204" pitchFamily="49" charset="0"/>
              </a:rPr>
              <a:t>Dit is expres een ander geluid dan het luchtalarm dat we kennen. We willen niet dat mensen denken dat er iets aan de hand is.</a:t>
            </a:r>
            <a:endParaRPr lang="nl-NL" dirty="0">
              <a:latin typeface="Lucida Sans Typewriter" panose="020B0509030504030204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531" y="2276872"/>
            <a:ext cx="4576531" cy="321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ep 5"/>
          <p:cNvGrpSpPr/>
          <p:nvPr/>
        </p:nvGrpSpPr>
        <p:grpSpPr>
          <a:xfrm>
            <a:off x="3544461" y="1208857"/>
            <a:ext cx="5471886" cy="3127436"/>
            <a:chOff x="3544461" y="1208857"/>
            <a:chExt cx="5471886" cy="312743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44461" y="1208857"/>
              <a:ext cx="5471886" cy="1068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44461" y="2237511"/>
              <a:ext cx="5471886" cy="2098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0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36125">
            <a:off x="6730054" y="1370248"/>
            <a:ext cx="2892885" cy="494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8452" y="1352198"/>
            <a:ext cx="2883478" cy="41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96833">
            <a:off x="236873" y="739872"/>
            <a:ext cx="4018462" cy="605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28992" cy="1872208"/>
          </a:xfrm>
        </p:spPr>
        <p:txBody>
          <a:bodyPr>
            <a:noAutofit/>
          </a:bodyPr>
          <a:lstStyle/>
          <a:p>
            <a:r>
              <a:rPr lang="nl-NL" sz="3800" dirty="0" smtClean="0">
                <a:latin typeface="Lucida Sans Typewriter" panose="020B0509030504030204" pitchFamily="49" charset="0"/>
              </a:rPr>
              <a:t>Pinksteren en </a:t>
            </a:r>
            <a:r>
              <a:rPr lang="nl-NL" sz="3800" dirty="0" err="1" smtClean="0">
                <a:latin typeface="Lucida Sans Typewriter" panose="020B0509030504030204" pitchFamily="49" charset="0"/>
              </a:rPr>
              <a:t>moederdag</a:t>
            </a:r>
            <a:r>
              <a:rPr lang="nl-NL" sz="3800" dirty="0" smtClean="0">
                <a:latin typeface="Lucida Sans Typewriter" panose="020B0509030504030204" pitchFamily="49" charset="0"/>
              </a:rPr>
              <a:t>:</a:t>
            </a:r>
            <a:br>
              <a:rPr lang="nl-NL" sz="3800" dirty="0" smtClean="0">
                <a:latin typeface="Lucida Sans Typewriter" panose="020B0509030504030204" pitchFamily="49" charset="0"/>
              </a:rPr>
            </a:br>
            <a:r>
              <a:rPr lang="nl-NL" sz="3800" dirty="0" smtClean="0">
                <a:latin typeface="Lucida Sans Typewriter" panose="020B0509030504030204" pitchFamily="49" charset="0"/>
              </a:rPr>
              <a:t>Zondag 12 en maandag 13 mei 1940</a:t>
            </a:r>
            <a:br>
              <a:rPr lang="nl-NL" sz="3800" dirty="0" smtClean="0">
                <a:latin typeface="Lucida Sans Typewriter" panose="020B0509030504030204" pitchFamily="49" charset="0"/>
              </a:rPr>
            </a:br>
            <a:endParaRPr lang="nl-NL" sz="3800" dirty="0">
              <a:latin typeface="Lucida Sans Typewriter" panose="020B0509030504030204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992902">
            <a:off x="-370673" y="4066083"/>
            <a:ext cx="2830286" cy="300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62154">
            <a:off x="3803875" y="2936770"/>
            <a:ext cx="1767863" cy="328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507205" y="6308794"/>
            <a:ext cx="3881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latin typeface="Lucida Sans Typewriter" panose="020B0509030504030204" pitchFamily="49" charset="0"/>
                <a:hlinkClick r:id="rId7"/>
              </a:rPr>
              <a:t>Amsterdamse familiefilm 1940</a:t>
            </a:r>
            <a:endParaRPr lang="nl-NL" sz="1600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54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/>
          </a:bodyPr>
          <a:lstStyle/>
          <a:p>
            <a:r>
              <a:rPr lang="nl-NL" sz="3800" dirty="0" smtClean="0">
                <a:latin typeface="Lucida Sans Typewriter" panose="020B0509030504030204" pitchFamily="49" charset="0"/>
              </a:rPr>
              <a:t>Rotterdam: dinsdag 14 mei 1940</a:t>
            </a:r>
            <a:endParaRPr lang="nl-NL" sz="3800" dirty="0">
              <a:latin typeface="Lucida Sans Typewriter" panose="020B0509030504030204" pitchFamily="49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510919"/>
            <a:ext cx="7560840" cy="5040561"/>
          </a:xfrm>
        </p:spPr>
      </p:pic>
    </p:spTree>
    <p:extLst>
      <p:ext uri="{BB962C8B-B14F-4D97-AF65-F5344CB8AC3E}">
        <p14:creationId xmlns:p14="http://schemas.microsoft.com/office/powerpoint/2010/main" val="349045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nl-NL" sz="3800" spc="-150" dirty="0" smtClean="0">
                <a:latin typeface="Lucida Sans Typewriter" panose="020B0509030504030204" pitchFamily="49" charset="0"/>
              </a:rPr>
              <a:t>Overgave: woensdag 15 mei 1940</a:t>
            </a:r>
            <a:endParaRPr lang="nl-NL" sz="3800" spc="-150" dirty="0">
              <a:latin typeface="Lucida Sans Typewriter" panose="020B0509030504030204" pitchFamily="49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412776"/>
            <a:ext cx="8665434" cy="531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107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2420888"/>
            <a:ext cx="3863445" cy="20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1556792"/>
            <a:ext cx="3691659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800" spc="-150" smtClean="0">
                <a:latin typeface="Lucida Sans Typewriter" panose="020B0509030504030204" pitchFamily="49" charset="0"/>
              </a:rPr>
              <a:t>Overgave: woensdag 15 mei 1940</a:t>
            </a:r>
            <a:endParaRPr lang="nl-NL" sz="3800" spc="-150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6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/>
          </a:bodyPr>
          <a:lstStyle/>
          <a:p>
            <a:r>
              <a:rPr lang="nl-NL" sz="3800" dirty="0" smtClean="0">
                <a:latin typeface="Lucida Sans Typewriter" panose="020B0509030504030204" pitchFamily="49" charset="0"/>
              </a:rPr>
              <a:t>Bezet: donderdag 16 mei 1940</a:t>
            </a:r>
            <a:endParaRPr lang="nl-NL" sz="3800" dirty="0">
              <a:latin typeface="Lucida Sans Typewriter" panose="020B0509030504030204" pitchFamily="49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6" y="1628800"/>
            <a:ext cx="3579958" cy="302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2420888"/>
            <a:ext cx="3284765" cy="205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03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30950" y="17337"/>
            <a:ext cx="7772400" cy="1470025"/>
          </a:xfrm>
        </p:spPr>
        <p:txBody>
          <a:bodyPr/>
          <a:lstStyle/>
          <a:p>
            <a:r>
              <a:rPr lang="nl-NL" dirty="0" smtClean="0">
                <a:latin typeface="Lucida Sans Typewriter" panose="020B0509030504030204" pitchFamily="49" charset="0"/>
                <a:cs typeface="Arabic Typesetting" panose="03020402040406030203" pitchFamily="66" charset="-78"/>
              </a:rPr>
              <a:t>De school</a:t>
            </a:r>
            <a:endParaRPr lang="nl-NL" dirty="0">
              <a:latin typeface="Lucida Sans Typewriter" panose="020B0509030504030204" pitchFamily="49" charset="0"/>
              <a:cs typeface="Arabic Typesetting" panose="03020402040406030203" pitchFamily="66" charset="-78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15" y="1268760"/>
            <a:ext cx="7657177" cy="500411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68695" y="6381327"/>
            <a:ext cx="7128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Lucida Sans Typewriter" panose="020B0509030504030204" pitchFamily="49" charset="0"/>
              </a:rPr>
              <a:t>Aalmarktschool, 1938. Foto B.B.M. Jansen, ELO PV3309.34</a:t>
            </a:r>
            <a:endParaRPr lang="nl-NL" sz="1200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5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654" y="188640"/>
            <a:ext cx="8229600" cy="1143000"/>
          </a:xfrm>
        </p:spPr>
        <p:txBody>
          <a:bodyPr/>
          <a:lstStyle/>
          <a:p>
            <a:r>
              <a:rPr lang="nl-NL" dirty="0" smtClean="0">
                <a:latin typeface="Lucida Sans Typewriter" panose="020B0509030504030204" pitchFamily="49" charset="0"/>
              </a:rPr>
              <a:t>Een klas</a:t>
            </a:r>
            <a:endParaRPr lang="nl-NL" dirty="0">
              <a:latin typeface="Lucida Sans Typewriter" panose="020B0509030504030204" pitchFamily="49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29542"/>
            <a:ext cx="8683869" cy="533370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51520" y="6452808"/>
            <a:ext cx="7854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Lucida Sans Typewriter" panose="020B0509030504030204" pitchFamily="49" charset="0"/>
              </a:rPr>
              <a:t>Vijfde klas Aalmarktschool, 1936, ELO PV19214.7</a:t>
            </a:r>
            <a:endParaRPr lang="nl-NL" sz="1200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latin typeface="Lucida Sans Typewriter" panose="020B0509030504030204" pitchFamily="49" charset="0"/>
              </a:rPr>
              <a:t>Mobilisatie 1939</a:t>
            </a:r>
            <a:endParaRPr lang="nl-NL" dirty="0">
              <a:latin typeface="Lucida Sans Typewriter" panose="020B0509030504030204" pitchFamily="49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63" l="0" r="100000">
                        <a14:foregroundMark x1="3859" y1="4918" x2="25241" y2="27400"/>
                        <a14:foregroundMark x1="26367" y1="34895" x2="26206" y2="38407"/>
                        <a14:foregroundMark x1="14791" y1="38173" x2="14791" y2="41686"/>
                        <a14:foregroundMark x1="70418" y1="41218" x2="71865" y2="38407"/>
                        <a14:foregroundMark x1="15595" y1="9368" x2="92765" y2="11007"/>
                        <a14:foregroundMark x1="91158" y1="5152" x2="96463" y2="11007"/>
                        <a14:foregroundMark x1="95981" y1="36066" x2="97267" y2="94614"/>
                        <a14:foregroundMark x1="80225" y1="51288" x2="80064" y2="52927"/>
                        <a14:foregroundMark x1="96302" y1="94848" x2="4180" y2="95082"/>
                        <a14:foregroundMark x1="3215" y1="28571" x2="3055" y2="93677"/>
                        <a14:foregroundMark x1="3055" y1="3981" x2="3055" y2="5386"/>
                        <a14:foregroundMark x1="97910" y1="96956" x2="96785" y2="96019"/>
                        <a14:foregroundMark x1="2733" y1="96721" x2="3859" y2="96019"/>
                        <a14:foregroundMark x1="1447" y1="30679" x2="1768" y2="33489"/>
                        <a14:backgroundMark x1="804" y1="937" x2="98553" y2="1405"/>
                        <a14:backgroundMark x1="99357" y1="2342" x2="99518" y2="96487"/>
                        <a14:backgroundMark x1="643" y1="2342" x2="643" y2="97658"/>
                        <a14:backgroundMark x1="99035" y1="99532" x2="2251" y2="99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398680"/>
            <a:ext cx="7344816" cy="5040900"/>
          </a:xfrm>
        </p:spPr>
      </p:pic>
    </p:spTree>
    <p:extLst>
      <p:ext uri="{BB962C8B-B14F-4D97-AF65-F5344CB8AC3E}">
        <p14:creationId xmlns:p14="http://schemas.microsoft.com/office/powerpoint/2010/main" val="96001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latin typeface="Lucida Sans Typewriter" panose="020B0509030504030204" pitchFamily="49" charset="0"/>
              </a:rPr>
              <a:t>Mobilisatie 1939</a:t>
            </a:r>
            <a:endParaRPr lang="nl-NL" dirty="0">
              <a:latin typeface="Lucida Sans Typewriter" panose="020B0509030504030204" pitchFamily="49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48" l="637" r="99522">
                        <a14:foregroundMark x1="50955" y1="3687" x2="96497" y2="21659"/>
                        <a14:foregroundMark x1="74204" y1="5069" x2="93471" y2="5760"/>
                        <a14:foregroundMark x1="95541" y1="5530" x2="96975" y2="92396"/>
                        <a14:foregroundMark x1="95701" y1="94470" x2="3822" y2="94700"/>
                        <a14:foregroundMark x1="49841" y1="5530" x2="2866" y2="4147"/>
                        <a14:foregroundMark x1="42516" y1="47926" x2="42675" y2="53917"/>
                        <a14:foregroundMark x1="3662" y1="7373" x2="2866" y2="95622"/>
                        <a14:backgroundMark x1="52707" y1="1382" x2="98089" y2="1382"/>
                        <a14:backgroundMark x1="98885" y1="7604" x2="99045" y2="26498"/>
                        <a14:backgroundMark x1="51433" y1="2074" x2="25318" y2="691"/>
                        <a14:backgroundMark x1="23408" y1="1152" x2="13535" y2="1152"/>
                        <a14:backgroundMark x1="11783" y1="1613" x2="2707" y2="1613"/>
                        <a14:backgroundMark x1="1592" y1="1843" x2="796" y2="9677"/>
                        <a14:backgroundMark x1="1115" y1="12903" x2="955" y2="88479"/>
                        <a14:backgroundMark x1="1274" y1="90783" x2="1115" y2="97465"/>
                        <a14:backgroundMark x1="99841" y1="28341" x2="98885" y2="97005"/>
                        <a14:backgroundMark x1="97134" y1="97465" x2="3185" y2="99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422984"/>
            <a:ext cx="7272808" cy="5029793"/>
          </a:xfrm>
        </p:spPr>
      </p:pic>
    </p:spTree>
    <p:extLst>
      <p:ext uri="{BB962C8B-B14F-4D97-AF65-F5344CB8AC3E}">
        <p14:creationId xmlns:p14="http://schemas.microsoft.com/office/powerpoint/2010/main" val="39565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latin typeface="Lucida Sans Typewriter" panose="020B0509030504030204" pitchFamily="49" charset="0"/>
              </a:rPr>
              <a:t>Mobilisatie 1939</a:t>
            </a:r>
            <a:endParaRPr lang="nl-NL" dirty="0">
              <a:latin typeface="Lucida Sans Typewriter" panose="020B0509030504030204" pitchFamily="49" charset="0"/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466461"/>
            <a:ext cx="7056784" cy="4793440"/>
          </a:xfrm>
        </p:spPr>
      </p:pic>
    </p:spTree>
    <p:extLst>
      <p:ext uri="{BB962C8B-B14F-4D97-AF65-F5344CB8AC3E}">
        <p14:creationId xmlns:p14="http://schemas.microsoft.com/office/powerpoint/2010/main" val="29521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latin typeface="Lucida Sans Typewriter" panose="020B0509030504030204" pitchFamily="49" charset="0"/>
              </a:rPr>
              <a:t>Mobilisatie 1939</a:t>
            </a:r>
            <a:endParaRPr lang="nl-NL" dirty="0">
              <a:latin typeface="Lucida Sans Typewriter" panose="020B0509030504030204" pitchFamily="49" charset="0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97950"/>
            <a:ext cx="8424936" cy="5470737"/>
          </a:xfrm>
        </p:spPr>
      </p:pic>
    </p:spTree>
    <p:extLst>
      <p:ext uri="{BB962C8B-B14F-4D97-AF65-F5344CB8AC3E}">
        <p14:creationId xmlns:p14="http://schemas.microsoft.com/office/powerpoint/2010/main" val="35830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412776"/>
            <a:ext cx="7848872" cy="5197698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latin typeface="Lucida Sans Typewriter" panose="020B0509030504030204" pitchFamily="49" charset="0"/>
              </a:rPr>
              <a:t>Mobilisatie 1939</a:t>
            </a:r>
            <a:endParaRPr lang="nl-NL" dirty="0">
              <a:latin typeface="Lucida Sans Typewriter" panose="020B05090305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0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latin typeface="Lucida Sans Typewriter" panose="020B0509030504030204" pitchFamily="49" charset="0"/>
              </a:rPr>
              <a:t>Mobilisatie 1939</a:t>
            </a:r>
            <a:endParaRPr lang="nl-NL" dirty="0">
              <a:latin typeface="Lucida Sans Typewriter" panose="020B0509030504030204" pitchFamily="49" charset="0"/>
            </a:endParaRPr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307963"/>
            <a:ext cx="3816424" cy="5417062"/>
          </a:xfrm>
        </p:spPr>
      </p:pic>
    </p:spTree>
    <p:extLst>
      <p:ext uri="{BB962C8B-B14F-4D97-AF65-F5344CB8AC3E}">
        <p14:creationId xmlns:p14="http://schemas.microsoft.com/office/powerpoint/2010/main" val="24600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0066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138</Words>
  <Application>Microsoft Office PowerPoint</Application>
  <PresentationFormat>Diavoorstelling (4:3)</PresentationFormat>
  <Paragraphs>25</Paragraphs>
  <Slides>19</Slides>
  <Notes>0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0" baseType="lpstr">
      <vt:lpstr>Kantoorthema</vt:lpstr>
      <vt:lpstr>LEIDEN BEZET</vt:lpstr>
      <vt:lpstr>De school</vt:lpstr>
      <vt:lpstr>Een klas</vt:lpstr>
      <vt:lpstr>Mobilisatie 1939</vt:lpstr>
      <vt:lpstr>Mobilisatie 1939</vt:lpstr>
      <vt:lpstr>Mobilisatie 1939</vt:lpstr>
      <vt:lpstr>Mobilisatie 1939</vt:lpstr>
      <vt:lpstr>PowerPoint-presentatie</vt:lpstr>
      <vt:lpstr>PowerPoint-presentatie</vt:lpstr>
      <vt:lpstr>Oorlog: vrijdag 10 mei 1940</vt:lpstr>
      <vt:lpstr>PowerPoint-presentatie</vt:lpstr>
      <vt:lpstr>Oorlog: vrijdag 10 mei 1940</vt:lpstr>
      <vt:lpstr>2e dag: zaterdag 11 mei 1940</vt:lpstr>
      <vt:lpstr>PowerPoint-presentatie</vt:lpstr>
      <vt:lpstr>Pinksteren en moederdag: Zondag 12 en maandag 13 mei 1940 </vt:lpstr>
      <vt:lpstr>Rotterdam: dinsdag 14 mei 1940</vt:lpstr>
      <vt:lpstr>Overgave: woensdag 15 mei 1940</vt:lpstr>
      <vt:lpstr>PowerPoint-presentatie</vt:lpstr>
      <vt:lpstr>Bezet: donderdag 16 mei 1940</vt:lpstr>
    </vt:vector>
  </TitlesOfParts>
  <Company>Servicepunt71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LEIDEN BEZET</dc:title>
  <dc:creator>Suer, Susan</dc:creator>
  <cp:lastModifiedBy>Suer, Susan</cp:lastModifiedBy>
  <cp:revision>31</cp:revision>
  <dcterms:created xsi:type="dcterms:W3CDTF">2015-11-17T15:12:36Z</dcterms:created>
  <dcterms:modified xsi:type="dcterms:W3CDTF">2015-12-30T08:16:38Z</dcterms:modified>
</cp:coreProperties>
</file>